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/>
    <p:restoredTop sz="94672"/>
  </p:normalViewPr>
  <p:slideViewPr>
    <p:cSldViewPr snapToGrid="0" snapToObjects="1">
      <p:cViewPr varScale="1">
        <p:scale>
          <a:sx n="85" d="100"/>
          <a:sy n="85" d="100"/>
        </p:scale>
        <p:origin x="12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4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7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5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3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9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5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4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4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3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6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35ECD-8F98-AB4F-A2CD-76654C8FF138}" type="datetimeFigureOut">
              <a:rPr lang="ja-JP" altLang="en-US" smtClean="0"/>
              <a:t>2024/9/17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2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/>
        </p:nvSpPr>
        <p:spPr bwMode="auto">
          <a:xfrm>
            <a:off x="685800" y="1202527"/>
            <a:ext cx="77724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第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35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回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日本産婦人科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・新生児血液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学会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学術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集会</a:t>
            </a:r>
            <a:br>
              <a:rPr lang="ja-JP" alt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3200" b="1" dirty="0">
                <a:latin typeface="MS PGothic" charset="-128"/>
                <a:ea typeface="MS PGothic" charset="-128"/>
                <a:cs typeface="MS PGothic" charset="-128"/>
              </a:rPr>
              <a:t>利益相反状態の開示</a:t>
            </a:r>
            <a:br>
              <a:rPr lang="ja-JP" alt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 </a:t>
            </a:r>
            <a:b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筆頭演者氏名：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</a:p>
          <a:p>
            <a:pPr algn="ctr"/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所　属：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大学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科</a:t>
            </a:r>
            <a:br>
              <a:rPr lang="ja-JP" altLang="ja-JP" b="0" dirty="0">
                <a:latin typeface="MS PGothic" charset="-128"/>
                <a:ea typeface="MS PGothic" charset="-128"/>
                <a:cs typeface="MS PGothic" charset="-128"/>
              </a:rPr>
            </a:br>
            <a:endParaRPr lang="ja-JP" altLang="ja-JP" b="0" dirty="0">
              <a:latin typeface="MS PGothic" charset="-128"/>
              <a:ea typeface="MS PGothic" charset="-128"/>
              <a:cs typeface="MS PGothic" charset="-128"/>
            </a:endParaRPr>
          </a:p>
        </p:txBody>
      </p:sp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1371600" y="1202527"/>
            <a:ext cx="6400800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ja-JP" altLang="ja-JP" sz="1800" b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889755" y="4418832"/>
            <a:ext cx="7568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私の今回の演題に関連して、</a:t>
            </a:r>
            <a:endParaRPr lang="en-US" altLang="ja-JP" sz="2000" b="1" dirty="0">
              <a:latin typeface="MS PGothic" charset="-128"/>
              <a:ea typeface="MS PGothic" charset="-128"/>
              <a:cs typeface="MS PGothic" charset="-128"/>
            </a:endParaRPr>
          </a:p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開示すべき利益相反状態はありません。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344825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/>
        </p:nvSpPr>
        <p:spPr bwMode="auto">
          <a:xfrm>
            <a:off x="685800" y="1202527"/>
            <a:ext cx="77724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第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35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回　日本産婦人科・新生児血液学会　学術集会</a:t>
            </a:r>
            <a:br>
              <a:rPr lang="ja-JP" altLang="ja-JP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3200" b="1" dirty="0">
                <a:latin typeface="MS PGothic" charset="-128"/>
                <a:ea typeface="MS PGothic" charset="-128"/>
                <a:cs typeface="MS PGothic" charset="-128"/>
              </a:rPr>
              <a:t>利益相反状態の開示</a:t>
            </a:r>
            <a:br>
              <a:rPr lang="ja-JP" altLang="ja-JP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 </a:t>
            </a:r>
            <a:b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筆頭演者氏名：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</a:p>
          <a:p>
            <a:pPr algn="ctr"/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所　属：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大学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科</a:t>
            </a:r>
            <a:br>
              <a:rPr lang="ja-JP" altLang="ja-JP" b="0" dirty="0">
                <a:latin typeface="+mn-ea"/>
              </a:rPr>
            </a:br>
            <a:endParaRPr lang="ja-JP" altLang="ja-JP" b="0" dirty="0">
              <a:latin typeface="+mn-ea"/>
            </a:endParaRPr>
          </a:p>
        </p:txBody>
      </p:sp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1371600" y="1202527"/>
            <a:ext cx="6400800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ja-JP" altLang="ja-JP" sz="1800" b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41590" y="4418832"/>
            <a:ext cx="82359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私の今回の演題に関連して、</a:t>
            </a:r>
            <a:r>
              <a:rPr lang="ja-JP" altLang="en-US" sz="2000" b="1">
                <a:latin typeface="ＭＳ Ｐゴシック"/>
                <a:ea typeface="ＭＳ Ｐゴシック"/>
                <a:cs typeface="ＭＳ Ｐゴシック"/>
              </a:rPr>
              <a:t>開示すべき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利益相反状態は</a:t>
            </a:r>
            <a:r>
              <a:rPr lang="en-US" altLang="en-US" sz="2000" b="1" dirty="0">
                <a:latin typeface="ＭＳ Ｐゴシック"/>
                <a:ea typeface="ＭＳ Ｐゴシック"/>
                <a:cs typeface="ＭＳ Ｐゴシック"/>
              </a:rPr>
              <a:t>以下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の通りです。</a:t>
            </a:r>
            <a:endParaRPr lang="en-US" altLang="ja-JP" sz="2000" b="1" dirty="0">
              <a:latin typeface="ＭＳ Ｐゴシック"/>
              <a:ea typeface="ＭＳ Ｐゴシック"/>
              <a:cs typeface="ＭＳ Ｐゴシック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11602" y="5120804"/>
            <a:ext cx="6660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役員・顧問職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/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寄付講座所属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○○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製薬株式会社</a:t>
            </a:r>
          </a:p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講演料など　　　　　　　　　　　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□□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製薬株式会社</a:t>
            </a:r>
          </a:p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研究費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/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奨学寄付金　　　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 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　　株式会社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××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ファーマ</a:t>
            </a:r>
          </a:p>
        </p:txBody>
      </p:sp>
    </p:spTree>
    <p:extLst>
      <p:ext uri="{BB962C8B-B14F-4D97-AF65-F5344CB8AC3E}">
        <p14:creationId xmlns:p14="http://schemas.microsoft.com/office/powerpoint/2010/main" val="54844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50242" y="256832"/>
            <a:ext cx="9063613" cy="620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2500"/>
              </a:lnSpc>
            </a:pP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利益相反状態の有無の基準は本学会の「利益相反に関する指針」運用細則に則り、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fontAlgn="base">
              <a:lnSpc>
                <a:spcPts val="2500"/>
              </a:lnSpc>
              <a:spcAft>
                <a:spcPts val="500"/>
              </a:spcAft>
            </a:pP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以下の通りです。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fontAlgn="base">
              <a:lnSpc>
                <a:spcPts val="1000"/>
              </a:lnSpc>
            </a:pPr>
            <a:endParaRPr lang="ja-JP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１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企業や営利を目的とした団体の役員、顧問職、寄付講座に所属する者については、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つの企業または団体からの報酬額が年間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２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研究に関連した企業の株の保有については、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つの企業について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年間の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株による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利益（配当、売却益の総和）が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、または当該企業の全株式の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％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研究に関連した企業、団体からの特許権使用料については、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つの特許権使用料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収入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が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４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研究に関連した企業、団体から、会議の出席（発表）に対し、研究者を拘束した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時間・　　　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労力に対して支払われた日当・講演料・座長料などやパンフレットなどの執筆に対し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て支払われた原稿料については、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つの企業または団体からの年間の日当及び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原　　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稿料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が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合計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５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研究に関連した企業、団体から提供された研究費については、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臨床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研究に対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し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て支払われた総額が年間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200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。奨学寄付金（奨励寄付金）については、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の企業または団体から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名の研究代表者に支払われた総額が年間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200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６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その他の報酬（研究とは直接無関係な旅行、贈答品など）については、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または団体から受けた報酬が年間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７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前各号に定める金員については交通費は除くものとする。</a:t>
            </a:r>
          </a:p>
        </p:txBody>
      </p:sp>
    </p:spTree>
    <p:extLst>
      <p:ext uri="{BB962C8B-B14F-4D97-AF65-F5344CB8AC3E}">
        <p14:creationId xmlns:p14="http://schemas.microsoft.com/office/powerpoint/2010/main" val="131549731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478</Words>
  <Application>Microsoft Office PowerPoint</Application>
  <PresentationFormat>画面に合わせる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</vt:vector>
  </TitlesOfParts>
  <Company>北海道大学病院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森川 守</dc:creator>
  <cp:lastModifiedBy>竹内 美恵</cp:lastModifiedBy>
  <cp:revision>17</cp:revision>
  <cp:lastPrinted>2023-01-11T09:41:34Z</cp:lastPrinted>
  <dcterms:created xsi:type="dcterms:W3CDTF">2018-05-15T07:14:13Z</dcterms:created>
  <dcterms:modified xsi:type="dcterms:W3CDTF">2024-09-17T00:31:34Z</dcterms:modified>
</cp:coreProperties>
</file>